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604D9-12B7-4920-9BE6-E9B17D8CE05D}" type="datetimeFigureOut">
              <a:rPr lang="es-MX" smtClean="0"/>
              <a:t>12/03/2020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7BE11-BD51-4451-9975-D35621351A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2982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604D9-12B7-4920-9BE6-E9B17D8CE05D}" type="datetimeFigureOut">
              <a:rPr lang="es-MX" smtClean="0"/>
              <a:t>12/03/2020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7BE11-BD51-4451-9975-D35621351A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9724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604D9-12B7-4920-9BE6-E9B17D8CE05D}" type="datetimeFigureOut">
              <a:rPr lang="es-MX" smtClean="0"/>
              <a:t>12/03/2020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7BE11-BD51-4451-9975-D35621351A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5105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604D9-12B7-4920-9BE6-E9B17D8CE05D}" type="datetimeFigureOut">
              <a:rPr lang="es-MX" smtClean="0"/>
              <a:t>12/03/2020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7BE11-BD51-4451-9975-D35621351A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2871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604D9-12B7-4920-9BE6-E9B17D8CE05D}" type="datetimeFigureOut">
              <a:rPr lang="es-MX" smtClean="0"/>
              <a:t>12/03/2020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7BE11-BD51-4451-9975-D35621351A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0193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604D9-12B7-4920-9BE6-E9B17D8CE05D}" type="datetimeFigureOut">
              <a:rPr lang="es-MX" smtClean="0"/>
              <a:t>12/03/2020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7BE11-BD51-4451-9975-D35621351A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3376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604D9-12B7-4920-9BE6-E9B17D8CE05D}" type="datetimeFigureOut">
              <a:rPr lang="es-MX" smtClean="0"/>
              <a:t>12/03/2020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7BE11-BD51-4451-9975-D35621351A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9215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604D9-12B7-4920-9BE6-E9B17D8CE05D}" type="datetimeFigureOut">
              <a:rPr lang="es-MX" smtClean="0"/>
              <a:t>12/03/2020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7BE11-BD51-4451-9975-D35621351A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8531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604D9-12B7-4920-9BE6-E9B17D8CE05D}" type="datetimeFigureOut">
              <a:rPr lang="es-MX" smtClean="0"/>
              <a:t>12/03/2020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7BE11-BD51-4451-9975-D35621351A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2507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604D9-12B7-4920-9BE6-E9B17D8CE05D}" type="datetimeFigureOut">
              <a:rPr lang="es-MX" smtClean="0"/>
              <a:t>12/03/2020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7BE11-BD51-4451-9975-D35621351A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329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604D9-12B7-4920-9BE6-E9B17D8CE05D}" type="datetimeFigureOut">
              <a:rPr lang="es-MX" smtClean="0"/>
              <a:t>12/03/2020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7BE11-BD51-4451-9975-D35621351A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4068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604D9-12B7-4920-9BE6-E9B17D8CE05D}" type="datetimeFigureOut">
              <a:rPr lang="es-MX" smtClean="0"/>
              <a:t>12/03/2020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7BE11-BD51-4451-9975-D35621351A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06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4"/>
          <p:cNvGrpSpPr/>
          <p:nvPr/>
        </p:nvGrpSpPr>
        <p:grpSpPr>
          <a:xfrm>
            <a:off x="4150050" y="1839287"/>
            <a:ext cx="2143131" cy="2143128"/>
            <a:chOff x="4150054" y="1870907"/>
            <a:chExt cx="2143131" cy="2143128"/>
          </a:xfrm>
        </p:grpSpPr>
        <p:pic>
          <p:nvPicPr>
            <p:cNvPr id="6" name="Imagen 5"/>
            <p:cNvPicPr>
              <a:picLocks noChangeAspect="1"/>
            </p:cNvPicPr>
            <p:nvPr/>
          </p:nvPicPr>
          <p:blipFill>
            <a:blip r:embed="rId2">
              <a:grayscl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50060" y="1870910"/>
              <a:ext cx="2143125" cy="2143125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" name="Imagen 6"/>
            <p:cNvPicPr>
              <a:picLocks noChangeAspect="1"/>
            </p:cNvPicPr>
            <p:nvPr/>
          </p:nvPicPr>
          <p:blipFill>
            <a:blip r:embed="rId4">
              <a:grayscl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78" b="89778" l="9778" r="23556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50059" y="1870910"/>
              <a:ext cx="2143125" cy="2143125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" name="Imagen 7"/>
            <p:cNvPicPr>
              <a:picLocks noChangeAspect="1"/>
            </p:cNvPicPr>
            <p:nvPr/>
          </p:nvPicPr>
          <p:blipFill>
            <a:blip r:embed="rId5">
              <a:grayscl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78" b="89778" l="23111" r="37778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50058" y="1870909"/>
              <a:ext cx="2143125" cy="2143125"/>
            </a:xfrm>
            <a:prstGeom prst="rect">
              <a:avLst/>
            </a:prstGeom>
            <a:ln>
              <a:noFill/>
            </a:ln>
          </p:spPr>
        </p:pic>
        <p:pic>
          <p:nvPicPr>
            <p:cNvPr id="9" name="Imagen 8"/>
            <p:cNvPicPr>
              <a:picLocks noChangeAspect="1"/>
            </p:cNvPicPr>
            <p:nvPr/>
          </p:nvPicPr>
          <p:blipFill>
            <a:blip r:embed="rId6">
              <a:grayscl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78" b="89778" l="35556" r="52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50058" y="1870908"/>
              <a:ext cx="2143125" cy="2143125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0" name="Imagen 9"/>
            <p:cNvPicPr>
              <a:picLocks noChangeAspect="1"/>
            </p:cNvPicPr>
            <p:nvPr/>
          </p:nvPicPr>
          <p:blipFill>
            <a:blip r:embed="rId7">
              <a:grayscl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78" b="89778" l="46667" r="72889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50058" y="1870907"/>
              <a:ext cx="2143125" cy="2143125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1" name="Imagen 10"/>
            <p:cNvPicPr>
              <a:picLocks noChangeAspect="1"/>
            </p:cNvPicPr>
            <p:nvPr/>
          </p:nvPicPr>
          <p:blipFill>
            <a:blip r:embed="rId8">
              <a:grayscl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333" b="89333" l="63111" r="79556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50056" y="1870907"/>
              <a:ext cx="2143125" cy="2143125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2" name="Imagen 11"/>
            <p:cNvPicPr>
              <a:picLocks noChangeAspect="1"/>
            </p:cNvPicPr>
            <p:nvPr/>
          </p:nvPicPr>
          <p:blipFill>
            <a:blip r:embed="rId9">
              <a:grayscl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444" b="88444" l="76889" r="93333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50054" y="1870907"/>
              <a:ext cx="2143125" cy="2143125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9375473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PC</dc:creator>
  <cp:lastModifiedBy>PC</cp:lastModifiedBy>
  <cp:revision>1</cp:revision>
  <dcterms:created xsi:type="dcterms:W3CDTF">2020-03-12T19:23:23Z</dcterms:created>
  <dcterms:modified xsi:type="dcterms:W3CDTF">2020-03-12T19:23:53Z</dcterms:modified>
</cp:coreProperties>
</file>